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6" r:id="rId2"/>
    <p:sldId id="267" r:id="rId3"/>
    <p:sldId id="256" r:id="rId4"/>
    <p:sldId id="257" r:id="rId5"/>
    <p:sldId id="260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78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0BA53-F733-4543-B307-FE673288C7D6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C812-2F90-457E-AF0D-EFF57601C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2C812-2F90-457E-AF0D-EFF57601C5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914400"/>
            <a:ext cx="8001000" cy="594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2438400"/>
            <a:ext cx="12954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053" y="1066800"/>
            <a:ext cx="3080947" cy="33832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1524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১,চিত্রটির নাম লিস।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4343400" y="1600200"/>
            <a:ext cx="1752600" cy="484632"/>
          </a:xfrm>
          <a:prstGeom prst="leftRightArrow">
            <a:avLst/>
          </a:prstGeom>
          <a:solidFill>
            <a:schemeClr val="accent3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2362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২,অনুজীব কী?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Minus 6"/>
          <p:cNvSpPr/>
          <p:nvPr/>
        </p:nvSpPr>
        <p:spPr>
          <a:xfrm>
            <a:off x="5791200" y="3657600"/>
            <a:ext cx="3657600" cy="914400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05200" y="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05000" y="0"/>
            <a:ext cx="60960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তোমাদের উত্তরের সাথে মিলিয়ে নাও।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1447800"/>
            <a:ext cx="4572000" cy="646331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১, অ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নু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জীবের চিত্র,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2514600"/>
            <a:ext cx="70104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২, সকল ধরনের এককোষী জীব যাদের খালি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চোখে দেখা যায় না তাদেরকে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অনুজীব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447800"/>
            <a:ext cx="7022098" cy="4206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6019800"/>
            <a:ext cx="327660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এককোষী অনুজীব,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10px-EscherichiaColi_NIAI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"/>
            <a:ext cx="6509283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220px-E_coli_at_10000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143000"/>
            <a:ext cx="6583680" cy="4937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6019800"/>
            <a:ext cx="304800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আরকিয়া অনুজীব,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00400" y="0"/>
            <a:ext cx="213360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কাজ,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057400"/>
            <a:ext cx="4572000" cy="646331"/>
          </a:xfrm>
          <a:prstGeom prst="rect">
            <a:avLst/>
          </a:prstGeom>
          <a:solidFill>
            <a:schemeClr val="accent6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অনুজীবের শ্রেনী বিন্যাস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263px-NSW_seabed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295400"/>
            <a:ext cx="6469967" cy="4846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838200"/>
            <a:ext cx="5855671" cy="5760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ইউক্যারিওটা, আরকিয়া ও ব্যাকটেরিয়া। অণুজীব তাদের সর্বব্যাপী উপস্থিতির কারণে জীবসীমায় গুরুত্বপূর্ণ।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2800" y="0"/>
            <a:ext cx="2286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600200"/>
            <a:ext cx="60198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অনুজীবের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86200" y="228600"/>
            <a:ext cx="1524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14400"/>
            <a:ext cx="2468880" cy="24688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838200"/>
            <a:ext cx="2068371" cy="26517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Left-Right Arrow 5"/>
          <p:cNvSpPr/>
          <p:nvPr/>
        </p:nvSpPr>
        <p:spPr>
          <a:xfrm>
            <a:off x="3810000" y="2057400"/>
            <a:ext cx="2590800" cy="48463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3"/>
          <p:cNvSpPr txBox="1"/>
          <p:nvPr/>
        </p:nvSpPr>
        <p:spPr>
          <a:xfrm>
            <a:off x="1143000" y="3505200"/>
            <a:ext cx="3581400" cy="3416320"/>
          </a:xfrm>
          <a:prstGeom prst="rect">
            <a:avLst/>
          </a:prstGeom>
          <a:solidFill>
            <a:schemeClr val="accent6"/>
          </a:solidFill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গোয়াল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উচ্চবিদ্যালয়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ঠাকুরগাঁও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smtClean="0">
                <a:latin typeface="NikoshBAN" pitchFamily="2" charset="0"/>
                <a:cs typeface="NikoshBAN" pitchFamily="2" charset="0"/>
              </a:rPr>
              <a:t>01735822079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4724400" y="3505200"/>
            <a:ext cx="4419600" cy="2862322"/>
          </a:xfrm>
          <a:prstGeom prst="rect">
            <a:avLst/>
          </a:prstGeom>
          <a:solidFill>
            <a:schemeClr val="accent6"/>
          </a:solidFill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 বিজ্ঞাণ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শ্রেণীঃ ৭ম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১ম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১ও ২,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05200" y="228600"/>
            <a:ext cx="21336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মূল্যায়ণ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2438400"/>
            <a:ext cx="6019800" cy="156966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১,অনুজীব কী?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২,অনুজীব কত প্রকার, ২প্রকার/৪প্রকার/৫প্রকার/৩ প্রকার।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Minus 5"/>
          <p:cNvSpPr/>
          <p:nvPr/>
        </p:nvSpPr>
        <p:spPr>
          <a:xfrm>
            <a:off x="5181600" y="3657600"/>
            <a:ext cx="1295400" cy="609600"/>
          </a:xfrm>
          <a:prstGeom prst="mathMin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62400" y="228600"/>
            <a:ext cx="1752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2286000"/>
            <a:ext cx="39624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অনুজীবের বৈশিষ্ট্য,(১৫ লাইন)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58a09313acdfdb21260b397f28d78c6d-5ca313c7560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676400"/>
            <a:ext cx="6096000" cy="40576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343400" y="3810000"/>
            <a:ext cx="1371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ধন্যবাদ,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1143000" y="0"/>
            <a:ext cx="8001000" cy="646331"/>
          </a:xfrm>
          <a:prstGeom prst="rect">
            <a:avLst/>
          </a:prstGeom>
          <a:solidFill>
            <a:schemeClr val="accent6"/>
          </a:solidFill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      নিচের চিত্র গুলো লক্ষ্য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38200"/>
            <a:ext cx="7953147" cy="601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838200"/>
            <a:ext cx="7899722" cy="594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সকল ক্ষুদ্র এককোষী জীব যাদের খালি চোখে দেখা যায় না।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.png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19200" y="838200"/>
            <a:ext cx="7924799" cy="6019800"/>
          </a:xfrm>
          <a:prstGeom prst="rect">
            <a:avLst/>
          </a:prstGeom>
        </p:spPr>
      </p:pic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600200"/>
            <a:ext cx="1828800" cy="194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505200"/>
            <a:ext cx="1828800" cy="194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1600200"/>
            <a:ext cx="1828800" cy="194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505200"/>
            <a:ext cx="1828800" cy="194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57600" y="228600"/>
            <a:ext cx="1524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990600"/>
            <a:ext cx="5638800" cy="646331"/>
          </a:xfrm>
          <a:prstGeom prst="rect">
            <a:avLst/>
          </a:prstGeom>
          <a:solidFill>
            <a:schemeClr val="bg2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এ পাঠে শিক্ষার্থীরা যা শিখবে  --।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057400"/>
            <a:ext cx="5562600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১,অনুজীব কী বলতে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2971800"/>
            <a:ext cx="59436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২,অনুজীবের প্রকারভেদ লিখতে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810000"/>
            <a:ext cx="5715000" cy="646331"/>
          </a:xfrm>
          <a:prstGeom prst="rect">
            <a:avLst/>
          </a:prstGeom>
          <a:solidFill>
            <a:schemeClr val="accent3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৩, অনুজীব বর্ণনা করতে পারবে।শ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295400"/>
            <a:ext cx="6686309" cy="518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048000" y="152400"/>
            <a:ext cx="2286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পর্যবেক্ষণ কর,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0" y="0"/>
            <a:ext cx="9144000" cy="6858000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371600"/>
            <a:ext cx="6629400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200400" y="152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পর্যবেক্ষণ কর,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175</Words>
  <Application>Microsoft Office PowerPoint</Application>
  <PresentationFormat>On-screen Show (4:3)</PresentationFormat>
  <Paragraphs>40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doyel</dc:creator>
  <cp:lastModifiedBy>doyel</cp:lastModifiedBy>
  <cp:revision>108</cp:revision>
  <dcterms:created xsi:type="dcterms:W3CDTF">2006-08-16T00:00:00Z</dcterms:created>
  <dcterms:modified xsi:type="dcterms:W3CDTF">2019-04-03T09:21:15Z</dcterms:modified>
</cp:coreProperties>
</file>